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297" r:id="rId5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24CDB-5A30-2A38-71D9-B0BF5114E078}"/>
              </a:ext>
            </a:extLst>
          </p:cNvPr>
          <p:cNvSpPr/>
          <p:nvPr/>
        </p:nvSpPr>
        <p:spPr>
          <a:xfrm>
            <a:off x="1266632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7311F8-C1F7-893B-49AD-3BE1388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1274970"/>
            <a:ext cx="9639585" cy="43080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707F5-3B32-E8BC-CF9C-DF0EFDC4A722}"/>
              </a:ext>
            </a:extLst>
          </p:cNvPr>
          <p:cNvSpPr/>
          <p:nvPr/>
        </p:nvSpPr>
        <p:spPr>
          <a:xfrm>
            <a:off x="9382130" y="4966346"/>
            <a:ext cx="1820004" cy="6166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7AF7D-1BFE-273B-B9D6-63414CD2DAA4}"/>
              </a:ext>
            </a:extLst>
          </p:cNvPr>
          <p:cNvSpPr/>
          <p:nvPr/>
        </p:nvSpPr>
        <p:spPr>
          <a:xfrm>
            <a:off x="6165204" y="3809576"/>
            <a:ext cx="213562" cy="1014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416292-7D19-A0F9-5BDD-C63CB143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91" y="2094740"/>
            <a:ext cx="2101390" cy="103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9C8EF-6FAB-05C4-4491-2FF272DB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86" y="639396"/>
            <a:ext cx="1491114" cy="103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F404A-0522-411B-6FAE-D7176172B70E}"/>
              </a:ext>
            </a:extLst>
          </p:cNvPr>
          <p:cNvSpPr txBox="1"/>
          <p:nvPr/>
        </p:nvSpPr>
        <p:spPr>
          <a:xfrm>
            <a:off x="9458352" y="177730"/>
            <a:ext cx="2024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Datagram</a:t>
            </a:r>
            <a:endParaRPr kumimoji="1"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1A9A-E87F-C9DA-CD7A-E5C3B0564C2D}"/>
              </a:ext>
            </a:extLst>
          </p:cNvPr>
          <p:cNvSpPr txBox="1"/>
          <p:nvPr/>
        </p:nvSpPr>
        <p:spPr>
          <a:xfrm>
            <a:off x="4649214" y="177730"/>
            <a:ext cx="162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Packet</a:t>
            </a:r>
            <a:endParaRPr kumimoji="1" lang="ko-Kore-KR" altLang="en-US" sz="2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D58DE44-2BF9-3F89-4FFD-E3E75983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97" y="876587"/>
            <a:ext cx="2384814" cy="173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F6D22-977C-9FA2-9DD4-2C7B56FE6D7C}"/>
              </a:ext>
            </a:extLst>
          </p:cNvPr>
          <p:cNvSpPr txBox="1"/>
          <p:nvPr/>
        </p:nvSpPr>
        <p:spPr>
          <a:xfrm>
            <a:off x="445393" y="286857"/>
            <a:ext cx="307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Network Layer -&gt; </a:t>
            </a:r>
            <a:r>
              <a:rPr kumimoji="1" lang="ko-KR" altLang="en-US" sz="2400" dirty="0"/>
              <a:t>둘 다</a:t>
            </a:r>
            <a:endParaRPr kumimoji="1" lang="ko-Kore-KR" altLang="en-US" sz="2400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C178C9B-276F-2909-DF25-806827CD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" y="985714"/>
            <a:ext cx="4325083" cy="151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385659-0C24-4929-BDF8-B12DB7A4C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20" y="2848190"/>
            <a:ext cx="2217567" cy="1217682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4DD59678-E67E-5758-57F3-6529D809A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20" y="4065872"/>
            <a:ext cx="1434287" cy="1240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94892A-7B0A-8CC1-1769-6AB5C794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82" y="3429000"/>
            <a:ext cx="1844537" cy="1348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13915F-25DA-F5B8-89FE-20ECD214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892" y="977053"/>
            <a:ext cx="1802829" cy="1871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77930-FAA6-F2F4-08E8-2B5B59F54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7382" y="4973993"/>
            <a:ext cx="1562911" cy="1244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3427ED-EEEF-D45B-D80C-081D17E57B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322" y="2914292"/>
            <a:ext cx="2223686" cy="1317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4E38A-5CAF-9F8D-EF5A-B75E315F3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7095" y="4145745"/>
            <a:ext cx="2511867" cy="1360594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E8145FD1-C36D-F59F-5201-2C1EC1170B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435" r="23600"/>
          <a:stretch/>
        </p:blipFill>
        <p:spPr>
          <a:xfrm>
            <a:off x="4209934" y="5493788"/>
            <a:ext cx="2091096" cy="17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6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E763B9-8883-20CE-321F-342A3E1BA483}"/>
              </a:ext>
            </a:extLst>
          </p:cNvPr>
          <p:cNvSpPr/>
          <p:nvPr/>
        </p:nvSpPr>
        <p:spPr>
          <a:xfrm>
            <a:off x="356269" y="714557"/>
            <a:ext cx="11497879" cy="596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386CB3-B53C-FEBE-8AF2-ABB916E4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41768" b="30031"/>
          <a:stretch/>
        </p:blipFill>
        <p:spPr>
          <a:xfrm>
            <a:off x="1100456" y="1426511"/>
            <a:ext cx="5436889" cy="616945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DE1F335-7135-2A43-84CC-E32932F4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5" t="43882" r="23600" b="30066"/>
          <a:stretch/>
        </p:blipFill>
        <p:spPr>
          <a:xfrm>
            <a:off x="1069463" y="2238202"/>
            <a:ext cx="5009203" cy="1082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CACF1-7A28-454D-1136-217E7A6C0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46685" r="36321" b="29341"/>
          <a:stretch/>
        </p:blipFill>
        <p:spPr>
          <a:xfrm>
            <a:off x="1562549" y="3515356"/>
            <a:ext cx="4359125" cy="108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EF0E0B-B936-3D20-A9AF-5FD62E8BA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4" t="32787" r="11759" b="34632"/>
          <a:stretch/>
        </p:blipFill>
        <p:spPr>
          <a:xfrm>
            <a:off x="1460456" y="4792510"/>
            <a:ext cx="4461218" cy="1283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41AE4-0902-5A8A-CD87-50BB40CB93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5" t="27360" r="55517" b="41981"/>
          <a:stretch/>
        </p:blipFill>
        <p:spPr>
          <a:xfrm>
            <a:off x="7182997" y="1402991"/>
            <a:ext cx="3157343" cy="16171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23B8B9-3E87-30E9-EA7C-33EC4E8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20" t="23295" r="94" b="29825"/>
          <a:stretch/>
        </p:blipFill>
        <p:spPr>
          <a:xfrm>
            <a:off x="7182997" y="3192711"/>
            <a:ext cx="4076242" cy="17276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D4EB6-0CD7-80E4-56D8-B65D73CA5DFE}"/>
              </a:ext>
            </a:extLst>
          </p:cNvPr>
          <p:cNvSpPr/>
          <p:nvPr/>
        </p:nvSpPr>
        <p:spPr>
          <a:xfrm>
            <a:off x="818363" y="2238202"/>
            <a:ext cx="5472268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778BDD-3DF8-BB85-6840-0E4AC604A0D9}"/>
              </a:ext>
            </a:extLst>
          </p:cNvPr>
          <p:cNvSpPr/>
          <p:nvPr/>
        </p:nvSpPr>
        <p:spPr>
          <a:xfrm>
            <a:off x="6899673" y="1279734"/>
            <a:ext cx="4473964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54752C-88DA-5861-571A-3A827386D3C2}"/>
              </a:ext>
            </a:extLst>
          </p:cNvPr>
          <p:cNvSpPr/>
          <p:nvPr/>
        </p:nvSpPr>
        <p:spPr>
          <a:xfrm>
            <a:off x="818361" y="1312786"/>
            <a:ext cx="5824809" cy="8298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2C33-F179-C851-7C0D-21F6D8A0DC56}"/>
              </a:ext>
            </a:extLst>
          </p:cNvPr>
          <p:cNvSpPr txBox="1"/>
          <p:nvPr/>
        </p:nvSpPr>
        <p:spPr>
          <a:xfrm>
            <a:off x="679205" y="805491"/>
            <a:ext cx="5169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①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Packet/Datagram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5550C-2F04-8266-7665-935674E43DC9}"/>
              </a:ext>
            </a:extLst>
          </p:cNvPr>
          <p:cNvSpPr txBox="1"/>
          <p:nvPr/>
        </p:nvSpPr>
        <p:spPr>
          <a:xfrm>
            <a:off x="679205" y="6126638"/>
            <a:ext cx="39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②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BE20F-AD74-A86F-A96D-67233F43E205}"/>
              </a:ext>
            </a:extLst>
          </p:cNvPr>
          <p:cNvSpPr txBox="1"/>
          <p:nvPr/>
        </p:nvSpPr>
        <p:spPr>
          <a:xfrm>
            <a:off x="6903735" y="5146137"/>
            <a:ext cx="433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③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Datagram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41E17-D3AF-E0BF-076E-721AD672622C}"/>
              </a:ext>
            </a:extLst>
          </p:cNvPr>
          <p:cNvSpPr txBox="1"/>
          <p:nvPr/>
        </p:nvSpPr>
        <p:spPr>
          <a:xfrm>
            <a:off x="6948628" y="566497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/>
              <a:t>😱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6491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A87730-D9C0-A0EC-0967-5AAEC4539D0A}"/>
              </a:ext>
            </a:extLst>
          </p:cNvPr>
          <p:cNvSpPr/>
          <p:nvPr/>
        </p:nvSpPr>
        <p:spPr>
          <a:xfrm>
            <a:off x="1460456" y="1520328"/>
            <a:ext cx="8807264" cy="39770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F7BB39-E93E-83E5-8DD1-32ACEEE3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1689115"/>
            <a:ext cx="7772400" cy="34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77E7485-46BB-A941-FFC6-B550512113CD}"/>
              </a:ext>
            </a:extLst>
          </p:cNvPr>
          <p:cNvSpPr/>
          <p:nvPr/>
        </p:nvSpPr>
        <p:spPr>
          <a:xfrm>
            <a:off x="1173205" y="1064008"/>
            <a:ext cx="8807264" cy="5464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95308-ADA6-F5B9-0CEB-5835AB23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78" y="1175248"/>
            <a:ext cx="7772400" cy="50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4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6DDEC-3AEC-3877-2D6B-ED175C5EF1F7}"/>
              </a:ext>
            </a:extLst>
          </p:cNvPr>
          <p:cNvSpPr/>
          <p:nvPr/>
        </p:nvSpPr>
        <p:spPr>
          <a:xfrm>
            <a:off x="3194892" y="1718630"/>
            <a:ext cx="6169446" cy="356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7518FB-9A7A-9ACC-40A5-9F0C6398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17700"/>
            <a:ext cx="3911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9221</TotalTime>
  <Words>728</Words>
  <Application>Microsoft Macintosh PowerPoint</Application>
  <PresentationFormat>와이드스크린</PresentationFormat>
  <Paragraphs>289</Paragraphs>
  <Slides>52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17</cp:revision>
  <dcterms:created xsi:type="dcterms:W3CDTF">2022-01-30T12:52:06Z</dcterms:created>
  <dcterms:modified xsi:type="dcterms:W3CDTF">2022-09-21T11:15:35Z</dcterms:modified>
</cp:coreProperties>
</file>